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4" r:id="rId3"/>
    <p:sldId id="275" r:id="rId4"/>
    <p:sldId id="257" r:id="rId5"/>
    <p:sldId id="258" r:id="rId6"/>
    <p:sldId id="276" r:id="rId7"/>
    <p:sldId id="264" r:id="rId8"/>
    <p:sldId id="265" r:id="rId9"/>
    <p:sldId id="266" r:id="rId10"/>
    <p:sldId id="267" r:id="rId11"/>
    <p:sldId id="259" r:id="rId12"/>
    <p:sldId id="262" r:id="rId13"/>
    <p:sldId id="263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5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3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6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239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3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8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930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2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11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64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56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4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28492-2EE9-4406-970A-B695184A872A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1AC50-9CDE-402A-9CB2-5D57EE913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99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e1d5h0Y4BW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ZuometYfMT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Physical Attractiveness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9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Cognitive Understanding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“Warm glow” heuristic-being symmetrical leads to liking which leads to feelings of familiarity</a:t>
            </a:r>
          </a:p>
          <a:p>
            <a:endParaRPr lang="en-US" dirty="0"/>
          </a:p>
          <a:p>
            <a:r>
              <a:rPr lang="en-US" dirty="0" smtClean="0"/>
              <a:t>Prototypes generate positive emotion which is used to assess familiarity</a:t>
            </a:r>
          </a:p>
          <a:p>
            <a:endParaRPr lang="en-US" dirty="0"/>
          </a:p>
          <a:p>
            <a:r>
              <a:rPr lang="en-US" dirty="0" smtClean="0"/>
              <a:t>How much of all this is based on societal influences?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Page 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39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Beautiful is Good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attribute a host of positive qualities to physically attractive people.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Believe attractive people to be warm and sensitive, kind, interesting, strong, poised, modest social and more outgoing.</a:t>
            </a:r>
          </a:p>
          <a:p>
            <a:endParaRPr lang="en-US" dirty="0"/>
          </a:p>
          <a:p>
            <a:r>
              <a:rPr lang="en-US" dirty="0" smtClean="0"/>
              <a:t>(only dimension attractiveness did not help was parenting)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604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Boys and Girls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More attractive children are thought to be smarter and projected to pursue and receive more advanced degrees.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Parents are thought to be more involved.</a:t>
            </a:r>
          </a:p>
          <a:p>
            <a:endParaRPr lang="en-US" dirty="0"/>
          </a:p>
          <a:p>
            <a:r>
              <a:rPr lang="en-US" dirty="0" smtClean="0"/>
              <a:t>Punishment from women was more severe for unattractive children.</a:t>
            </a:r>
          </a:p>
          <a:p>
            <a:endParaRPr lang="en-US" dirty="0"/>
          </a:p>
          <a:p>
            <a:r>
              <a:rPr lang="en-US" dirty="0" smtClean="0"/>
              <a:t>Grocery store-allow unattractive children to wander further away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892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4800" dirty="0" smtClean="0"/>
              <a:t>How early do these biases appear?</a:t>
            </a:r>
          </a:p>
          <a:p>
            <a:pPr marL="0" indent="0" algn="ctr">
              <a:buNone/>
            </a:pP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Preschoolers prefer to look at </a:t>
            </a:r>
            <a:r>
              <a:rPr lang="en-US" sz="4800" dirty="0" err="1" smtClean="0"/>
              <a:t>pics</a:t>
            </a:r>
            <a:r>
              <a:rPr lang="en-US" sz="4800" dirty="0" smtClean="0"/>
              <a:t> of attractive children-believe them to be nicer, to have better toys and to be more fun.</a:t>
            </a:r>
          </a:p>
          <a:p>
            <a:pPr marL="0" indent="0">
              <a:buNone/>
            </a:pPr>
            <a:endParaRPr lang="en-US" sz="4800" dirty="0" smtClean="0"/>
          </a:p>
          <a:p>
            <a:pPr marL="0" indent="0">
              <a:buNone/>
            </a:pPr>
            <a:r>
              <a:rPr lang="en-US" sz="4800" dirty="0" smtClean="0"/>
              <a:t>Infants at 15 </a:t>
            </a:r>
            <a:r>
              <a:rPr lang="en-US" sz="4800" dirty="0" err="1" smtClean="0"/>
              <a:t>mins</a:t>
            </a:r>
            <a:r>
              <a:rPr lang="en-US" sz="4800" dirty="0" smtClean="0"/>
              <a:t> old show no preference</a:t>
            </a: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588003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Attractive people are more likely to receive help when it is needed</a:t>
            </a:r>
          </a:p>
          <a:p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i="1" dirty="0" smtClean="0"/>
              <a:t>“put on some fresh lipstick, fluff up your hairdo, stand in a safe spot off the road, wave and look helpless and feminine”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28664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…what is ugly is bad.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Associate psychological disturbance to unattractive targets</a:t>
            </a:r>
          </a:p>
          <a:p>
            <a:endParaRPr lang="en-US" dirty="0"/>
          </a:p>
          <a:p>
            <a:r>
              <a:rPr lang="en-US" dirty="0" smtClean="0"/>
              <a:t>Unattractive patients receive more severe diagnoses and remain hospitalized longer than physically attractive patients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634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 there disadvantages to being attractive?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Judged to be less modest and more vain</a:t>
            </a:r>
          </a:p>
          <a:p>
            <a:endParaRPr lang="en-US" dirty="0"/>
          </a:p>
          <a:p>
            <a:r>
              <a:rPr lang="en-US" dirty="0" smtClean="0"/>
              <a:t>More jealousy present in relationships</a:t>
            </a:r>
          </a:p>
          <a:p>
            <a:endParaRPr lang="en-US" dirty="0"/>
          </a:p>
          <a:p>
            <a:r>
              <a:rPr lang="en-US" dirty="0" smtClean="0"/>
              <a:t>Harder time starting relationships</a:t>
            </a:r>
          </a:p>
          <a:p>
            <a:endParaRPr lang="en-US" dirty="0"/>
          </a:p>
          <a:p>
            <a:r>
              <a:rPr lang="en-US" dirty="0" smtClean="0"/>
              <a:t>Difficulty judging if praise is sincere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89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by advertisers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Attach attractive or beautiful people to products so people will buy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545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Contrast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judge attractiveness based on previous stimuli and the contrast between the images.</a:t>
            </a:r>
          </a:p>
          <a:p>
            <a:endParaRPr lang="en-US" dirty="0"/>
          </a:p>
          <a:p>
            <a:r>
              <a:rPr lang="en-US" dirty="0" smtClean="0"/>
              <a:t>Also affected by disposition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079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Matching Hypothesis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look for partners who match our level of attraction</a:t>
            </a:r>
          </a:p>
          <a:p>
            <a:endParaRPr lang="en-US" dirty="0"/>
          </a:p>
          <a:p>
            <a:r>
              <a:rPr lang="en-US" dirty="0" smtClean="0"/>
              <a:t>May be especially important early 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6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opposites attract or do birds of a feather flock together?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What attracts us to others? Do evolution and culture play a role?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227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Influential Factors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Proximity</a:t>
            </a:r>
          </a:p>
          <a:p>
            <a:r>
              <a:rPr lang="en-US" dirty="0" smtClean="0"/>
              <a:t>Similarity</a:t>
            </a:r>
          </a:p>
          <a:p>
            <a:r>
              <a:rPr lang="en-US" dirty="0" smtClean="0"/>
              <a:t>Familiarity</a:t>
            </a:r>
          </a:p>
          <a:p>
            <a:r>
              <a:rPr lang="en-US" dirty="0" smtClean="0"/>
              <a:t>Reciprocity</a:t>
            </a:r>
          </a:p>
          <a:p>
            <a:r>
              <a:rPr lang="en-US" dirty="0" smtClean="0"/>
              <a:t>Barriers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06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Attractive Women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Large eyes, small nose and small chin</a:t>
            </a:r>
          </a:p>
          <a:p>
            <a:r>
              <a:rPr lang="en-US" dirty="0" smtClean="0"/>
              <a:t>Narrow checks, high eyebrows and smiles</a:t>
            </a:r>
          </a:p>
          <a:p>
            <a:r>
              <a:rPr lang="en-US" dirty="0" smtClean="0"/>
              <a:t>Reproductively healthy</a:t>
            </a:r>
          </a:p>
          <a:p>
            <a:r>
              <a:rPr lang="en-US" dirty="0" smtClean="0"/>
              <a:t>Average and symmetrical</a:t>
            </a:r>
          </a:p>
          <a:p>
            <a:r>
              <a:rPr lang="en-US" dirty="0" smtClean="0"/>
              <a:t>Youthful in appearance</a:t>
            </a:r>
          </a:p>
          <a:p>
            <a:r>
              <a:rPr lang="en-US" dirty="0" smtClean="0"/>
              <a:t>Cross-culturally true </a:t>
            </a:r>
          </a:p>
          <a:p>
            <a:r>
              <a:rPr lang="en-US" dirty="0" smtClean="0"/>
              <a:t>Food is sparse? Heavier is better and vice versa</a:t>
            </a:r>
          </a:p>
          <a:p>
            <a:pPr marL="109728" indent="0" algn="r">
              <a:buNone/>
            </a:pPr>
            <a:r>
              <a:rPr lang="en-US" dirty="0" smtClean="0"/>
              <a:t>(Jones, 1995; Marcus &amp; Miller, 2003)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33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Attractive 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eyes, prominent cheekbones, and chin</a:t>
            </a:r>
          </a:p>
          <a:p>
            <a:r>
              <a:rPr lang="en-US" dirty="0" smtClean="0"/>
              <a:t>High-status clothing, good grooming habits</a:t>
            </a:r>
          </a:p>
          <a:p>
            <a:r>
              <a:rPr lang="en-US" dirty="0" smtClean="0"/>
              <a:t>Average and symmetrical</a:t>
            </a:r>
          </a:p>
          <a:p>
            <a:r>
              <a:rPr lang="en-US" dirty="0" smtClean="0"/>
              <a:t>Good earning potential</a:t>
            </a:r>
          </a:p>
          <a:p>
            <a:r>
              <a:rPr lang="en-US" dirty="0" smtClean="0"/>
              <a:t>Older 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www.youtube.com/watch?v=e1d5h0Y4BWk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17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http://</a:t>
            </a:r>
            <a:r>
              <a:rPr lang="en-US" smtClean="0">
                <a:hlinkClick r:id="rId2"/>
              </a:rPr>
              <a:t>www.youtube.com/watch?v=ZuometYfMTk</a:t>
            </a:r>
            <a:r>
              <a:rPr lang="en-US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08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Sex Attraction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Males-Consistently look for men who look and act masculine-masculine looking and straight acting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Females-Look for partners who are female looking but not the same focus on sex-typical behavior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120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Dating Strategy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 smtClean="0"/>
              <a:t>Men look for cues of fertility and reproductive potential-health and youth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Women look for cues of being a good provider-high cheekbones, good grooming, high-status clothing (but this does not translate away from theory)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Age differences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416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Averageness and Symmetry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As facial averageness and symmetry increase, the organism’s health, fitness, and quality increase as well.</a:t>
            </a:r>
          </a:p>
          <a:p>
            <a:endParaRPr lang="en-US" dirty="0"/>
          </a:p>
          <a:p>
            <a:r>
              <a:rPr lang="en-US" dirty="0" smtClean="0"/>
              <a:t>Even slight variations from bilateral symmetry can indicate developmental instability</a:t>
            </a:r>
          </a:p>
          <a:p>
            <a:endParaRPr lang="en-US" dirty="0"/>
          </a:p>
          <a:p>
            <a:r>
              <a:rPr lang="en-US" dirty="0" smtClean="0"/>
              <a:t>People use attractiveness to gauge another’s health and fitness BUT the only connection is between low attractiveness and bad health/bad genes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291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566</Words>
  <Application>Microsoft Office PowerPoint</Application>
  <PresentationFormat>On-screen Show (4:3)</PresentationFormat>
  <Paragraphs>100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Physical Attractiveness</vt:lpstr>
      <vt:lpstr>PowerPoint Presentation</vt:lpstr>
      <vt:lpstr>Five Influential Factors</vt:lpstr>
      <vt:lpstr>Attractive Women</vt:lpstr>
      <vt:lpstr>Attractive Men</vt:lpstr>
      <vt:lpstr>PowerPoint Presentation</vt:lpstr>
      <vt:lpstr>Same Sex Attraction</vt:lpstr>
      <vt:lpstr>Dating Strategy</vt:lpstr>
      <vt:lpstr>Averageness and Symmetry</vt:lpstr>
      <vt:lpstr>Cognitive Understanding</vt:lpstr>
      <vt:lpstr>What is Beautiful is Good</vt:lpstr>
      <vt:lpstr>Boys and Girls</vt:lpstr>
      <vt:lpstr>PowerPoint Presentation</vt:lpstr>
      <vt:lpstr>Socialization</vt:lpstr>
      <vt:lpstr>…what is ugly is bad.</vt:lpstr>
      <vt:lpstr>Are there disadvantages to being attractive?</vt:lpstr>
      <vt:lpstr>Association Principle</vt:lpstr>
      <vt:lpstr>Contrast Principle</vt:lpstr>
      <vt:lpstr>Matching Hypothesis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Attractiveness</dc:title>
  <dc:creator>Dunn, Rochelle</dc:creator>
  <cp:lastModifiedBy>Ronak Ray</cp:lastModifiedBy>
  <cp:revision>21</cp:revision>
  <dcterms:created xsi:type="dcterms:W3CDTF">2012-09-17T17:01:19Z</dcterms:created>
  <dcterms:modified xsi:type="dcterms:W3CDTF">2016-02-17T22:35:43Z</dcterms:modified>
</cp:coreProperties>
</file>